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27A8"/>
    <a:srgbClr val="F65620"/>
    <a:srgbClr val="FD5F21"/>
    <a:srgbClr val="FFFFFF"/>
    <a:srgbClr val="B8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B3021-85CA-4137-82CE-08E0FE5398EA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19F00-C9CE-46CC-8976-AB63841042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609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A611A-729B-41BF-AFF0-F5D782BE5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E5D0587-2312-4056-B39B-B3810F9EB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3414E9-EEB1-4872-BBE3-5BB915B4F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885A33-E549-47CC-AD6D-DCDD0A934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5FDA7B-3CD8-4EA0-A128-7BD28B7C0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949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C71FDD-E1FD-4064-B96E-292910BB0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DFFAC15-662D-4ADB-B8F2-D2DEBE65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53335A-53E1-4EFC-A303-EA9685792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371F85-4AB9-41A9-B793-50CA5BEB1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C1C36A-5A19-4D22-A6F7-360502E04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042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4E3C8F7-B02A-4ABB-BAC1-473D859C2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B0014D3-0108-42F2-90CE-BFAB90E072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B57848-B4C6-4ADE-AE27-D0A80059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1F7F60-6096-4FB2-9503-1F7B9E638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987C78-6B30-4A95-93EA-B760AE446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25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8D203A-1314-4722-9C9C-1B0EC36C9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9BBEC3-A1ED-416A-A2BD-533F28A33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934418B-83B6-43B0-8159-B34A3608B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D47B74-35C8-447A-8D8C-79F42CFE0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639E95-A406-4ACE-99C8-03C693B54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445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E51D9A-E3F5-4EA2-8B93-061233868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6B961E-52F0-4AB2-BADE-361FD8B89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F4C350-2C5D-4487-84E6-787856BC1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6B4248-C93D-415C-A8BB-BCED1DC3E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DEA06C-3F99-4695-9F77-E051190E3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877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B086E4-C994-4FF5-8739-D05474494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B5F15C-4CD8-4A2C-AEF2-90F7FA74D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0C8CD8-15EF-4618-810B-6DCC7273E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19CC19-EE29-45AE-8F10-8D1C2C2D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A8646BF-746D-450B-BF93-AA0F92B5B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9B87D3-CBDF-4FEA-8AA4-38C73EE61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223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DBAB46-4D44-4AB3-A431-B5E9CBD5D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1B8ACD-F5AF-47DC-91C6-47C2A55EB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61F9DBE-CE1F-4748-AA87-A609C69698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96294A-3779-4106-AEF8-C7EC843D6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ED25748-7423-4947-B411-BFA6DF9F18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90781A8-1B9B-4AE1-89BC-3DE08B19F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628A86B-B588-4CC6-A9C3-C108CC37A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5E3A1A1-0C8A-4203-B4DC-A426FA5B3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119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A2013C-B4BA-4523-8E36-F53DFC187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8056F6-3CEA-44F0-939F-8525D4D91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84804DF-9523-4F76-B44D-133DA7097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CC5ACD-2F6F-483D-9D74-538E55DEE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62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1D223ED-6459-4FEF-8D70-66AC2555F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B3EDCA2-D98F-4BB5-AB32-CC211180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BEA75E-D162-4D24-BF61-4E3E3444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30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3DC0A1-9C7F-4A52-849D-665208FF7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68703B-24F1-48C6-B1BE-1A38F474C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0D804CB-AB60-4838-A281-1049F6C246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6FBC31-F97B-4307-9200-C2B89A7AE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1BC7D7-1F4C-4E73-8F82-42DD49D08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0D35EE-9EBD-407E-BD3E-DDAB39189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524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CFBCB0-00E4-4AFA-8712-9BBE0DF59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3339FE2-7DA9-43A1-BD71-E428640CA9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6A8E4B0-F0B9-48C0-BB6D-DA88F5554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258E623-EC78-4E5C-93C4-385E768F5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327E640-4C0B-47A0-894A-A0E51A97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969F39B-EA61-47D7-8E86-0B2AF861F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93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CBAB86D-8476-4733-94EA-83DC7357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21F5FB-4F8E-4546-98E3-38489F207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5EE3C7-1D5A-4222-BCA4-00FBC5118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56D33-9423-49EF-B23F-FC1C8167DC06}" type="datetimeFigureOut">
              <a:rPr lang="fr-FR" smtClean="0"/>
              <a:t>22/09/2020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7854A4-195D-4275-94F8-506D744B4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03762B-0537-4B53-AAA9-5A9AAE74C9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8CD3A-D508-4FD9-8DAA-1A50599A81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481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A6DDF3F-A8FD-4B4A-8716-F2FED22D10F5}"/>
              </a:ext>
            </a:extLst>
          </p:cNvPr>
          <p:cNvSpPr txBox="1"/>
          <p:nvPr/>
        </p:nvSpPr>
        <p:spPr>
          <a:xfrm>
            <a:off x="5364637" y="1976608"/>
            <a:ext cx="1462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Couleurs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DBC81C-5A4B-4ED0-B2B2-775C648FD431}"/>
              </a:ext>
            </a:extLst>
          </p:cNvPr>
          <p:cNvSpPr/>
          <p:nvPr/>
        </p:nvSpPr>
        <p:spPr>
          <a:xfrm>
            <a:off x="659876" y="3429000"/>
            <a:ext cx="2290713" cy="180052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F90F48-3F43-49F3-8B6B-0C41CCD519E9}"/>
              </a:ext>
            </a:extLst>
          </p:cNvPr>
          <p:cNvSpPr/>
          <p:nvPr/>
        </p:nvSpPr>
        <p:spPr>
          <a:xfrm>
            <a:off x="9304256" y="3429000"/>
            <a:ext cx="2290713" cy="1800520"/>
          </a:xfrm>
          <a:prstGeom prst="rect">
            <a:avLst/>
          </a:prstGeom>
          <a:solidFill>
            <a:srgbClr val="0D27A8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FE8199-FA03-4A31-A2F3-34C538C6D8A9}"/>
              </a:ext>
            </a:extLst>
          </p:cNvPr>
          <p:cNvSpPr/>
          <p:nvPr/>
        </p:nvSpPr>
        <p:spPr>
          <a:xfrm>
            <a:off x="3541336" y="3429000"/>
            <a:ext cx="2290713" cy="18005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0B452A-A64A-4E90-B550-9E6918DDF8C8}"/>
              </a:ext>
            </a:extLst>
          </p:cNvPr>
          <p:cNvSpPr/>
          <p:nvPr/>
        </p:nvSpPr>
        <p:spPr>
          <a:xfrm>
            <a:off x="6422796" y="3429000"/>
            <a:ext cx="2290713" cy="1800520"/>
          </a:xfrm>
          <a:prstGeom prst="rect">
            <a:avLst/>
          </a:prstGeom>
          <a:solidFill>
            <a:srgbClr val="F6562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4"/>
              </a:solidFill>
              <a:highlight>
                <a:srgbClr val="FFFF00"/>
              </a:highlight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996854-1717-4926-8B97-30B79C469FA7}"/>
              </a:ext>
            </a:extLst>
          </p:cNvPr>
          <p:cNvSpPr txBox="1"/>
          <p:nvPr/>
        </p:nvSpPr>
        <p:spPr>
          <a:xfrm>
            <a:off x="2526383" y="2663213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Principales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EC5A5F1-799A-4304-AA3A-A36442ECF2D2}"/>
              </a:ext>
            </a:extLst>
          </p:cNvPr>
          <p:cNvSpPr txBox="1"/>
          <p:nvPr/>
        </p:nvSpPr>
        <p:spPr>
          <a:xfrm>
            <a:off x="8259451" y="2663213"/>
            <a:ext cx="168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Secondaires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7DB2892-D932-490A-8E7E-4F594CD1E5E5}"/>
              </a:ext>
            </a:extLst>
          </p:cNvPr>
          <p:cNvSpPr txBox="1"/>
          <p:nvPr/>
        </p:nvSpPr>
        <p:spPr>
          <a:xfrm>
            <a:off x="5174050" y="5814166"/>
            <a:ext cx="1900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Police </a:t>
            </a:r>
            <a:r>
              <a:rPr lang="fr-FR" sz="2400" dirty="0" err="1"/>
              <a:t>Roboto</a:t>
            </a:r>
            <a:endParaRPr lang="fr-FR" sz="24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00C4C14-C2FA-4625-853F-5B41D23CE4D7}"/>
              </a:ext>
            </a:extLst>
          </p:cNvPr>
          <p:cNvSpPr txBox="1"/>
          <p:nvPr/>
        </p:nvSpPr>
        <p:spPr>
          <a:xfrm>
            <a:off x="5166738" y="727192"/>
            <a:ext cx="1858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Hôtel </a:t>
            </a:r>
            <a:r>
              <a:rPr lang="fr-FR" sz="2800" dirty="0" err="1"/>
              <a:t>Otelo</a:t>
            </a:r>
            <a:endParaRPr lang="fr-FR" sz="2800" dirty="0"/>
          </a:p>
        </p:txBody>
      </p:sp>
      <p:pic>
        <p:nvPicPr>
          <p:cNvPr id="3" name="Image 2" descr="Une image contenant ordinateur, chemise&#10;&#10;Description générée automatiquement">
            <a:extLst>
              <a:ext uri="{FF2B5EF4-FFF2-40B4-BE49-F238E27FC236}">
                <a16:creationId xmlns:a16="http://schemas.microsoft.com/office/drawing/2014/main" id="{D00C9D85-6D72-4011-A8B4-BEFC6F0CD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58" y="239703"/>
            <a:ext cx="2438536" cy="173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792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</Words>
  <Application>Microsoft Office PowerPoint</Application>
  <PresentationFormat>Grand écran</PresentationFormat>
  <Paragraphs>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zdzzd dzdzzdz</cp:lastModifiedBy>
  <cp:revision>10</cp:revision>
  <dcterms:created xsi:type="dcterms:W3CDTF">2020-03-27T08:40:05Z</dcterms:created>
  <dcterms:modified xsi:type="dcterms:W3CDTF">2020-09-22T07:55:52Z</dcterms:modified>
</cp:coreProperties>
</file>